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70" r:id="rId7"/>
    <p:sldId id="271" r:id="rId8"/>
    <p:sldId id="268" r:id="rId9"/>
    <p:sldId id="269" r:id="rId10"/>
    <p:sldId id="272" r:id="rId11"/>
    <p:sldId id="273" r:id="rId12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DE086883-5B19-4B77-8895-D3CD57D28F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699020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edifício&#10;&#10;Descrição gerada automaticamente">
            <a:extLst>
              <a:ext uri="{FF2B5EF4-FFF2-40B4-BE49-F238E27FC236}">
                <a16:creationId xmlns:a16="http://schemas.microsoft.com/office/drawing/2014/main" id="{3A3068C2-39DD-4937-8FE3-73355C7792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29178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CE9FAC7-E102-4A2A-A321-B3972675F7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7324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HISTÓRIAS BONITAS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559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HISTÓRIAS BONITAS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559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Jesus já contou, </a:t>
            </a:r>
          </a:p>
          <a:p>
            <a:r>
              <a:rPr lang="pt-BR" dirty="0"/>
              <a:t>mandou escrever, </a:t>
            </a:r>
          </a:p>
          <a:p>
            <a:r>
              <a:rPr lang="pt-BR" dirty="0"/>
              <a:t>E hoje nós lemos na Bíblia </a:t>
            </a:r>
          </a:p>
          <a:p>
            <a:r>
              <a:rPr lang="pt-BR" dirty="0"/>
              <a:t>Histórias bonitas, </a:t>
            </a:r>
          </a:p>
          <a:p>
            <a:r>
              <a:rPr lang="pt-BR" dirty="0"/>
              <a:t>Lições de amor. </a:t>
            </a:r>
          </a:p>
        </p:txBody>
      </p:sp>
    </p:spTree>
    <p:extLst>
      <p:ext uri="{BB962C8B-B14F-4D97-AF65-F5344CB8AC3E}">
        <p14:creationId xmlns:p14="http://schemas.microsoft.com/office/powerpoint/2010/main" val="13863599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HISTÓRIAS BONITAS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559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Jesus já contou, </a:t>
            </a:r>
          </a:p>
          <a:p>
            <a:r>
              <a:rPr lang="pt-BR" dirty="0"/>
              <a:t>mandou escrever, </a:t>
            </a:r>
          </a:p>
          <a:p>
            <a:r>
              <a:rPr lang="pt-BR" dirty="0"/>
              <a:t>E hoje nós lemos na Bíblia </a:t>
            </a:r>
          </a:p>
          <a:p>
            <a:r>
              <a:rPr lang="pt-BR" dirty="0"/>
              <a:t>Histórias bonitas, </a:t>
            </a:r>
          </a:p>
          <a:p>
            <a:r>
              <a:rPr lang="pt-BR" dirty="0"/>
              <a:t>Lições </a:t>
            </a:r>
            <a:r>
              <a:rPr lang="pt-BR" dirty="0" err="1"/>
              <a:t>p’ra</a:t>
            </a:r>
            <a:r>
              <a:rPr lang="pt-BR" dirty="0"/>
              <a:t> nós. </a:t>
            </a:r>
          </a:p>
        </p:txBody>
      </p:sp>
    </p:spTree>
    <p:extLst>
      <p:ext uri="{BB962C8B-B14F-4D97-AF65-F5344CB8AC3E}">
        <p14:creationId xmlns:p14="http://schemas.microsoft.com/office/powerpoint/2010/main" val="27099999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HISTÓRIAS BONITAS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559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Jesus já contou, </a:t>
            </a:r>
          </a:p>
          <a:p>
            <a:r>
              <a:rPr lang="pt-BR" dirty="0"/>
              <a:t>mandou escrever, </a:t>
            </a:r>
          </a:p>
          <a:p>
            <a:r>
              <a:rPr lang="pt-BR" dirty="0"/>
              <a:t>E hoje nós lemos na Bíblia </a:t>
            </a:r>
          </a:p>
          <a:p>
            <a:r>
              <a:rPr lang="pt-BR" dirty="0"/>
              <a:t>Histórias bonitas, </a:t>
            </a:r>
          </a:p>
          <a:p>
            <a:r>
              <a:rPr lang="pt-BR" dirty="0"/>
              <a:t>Lições de amor.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HISTÓRIAS BONITAS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559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Jesus já contou, </a:t>
            </a:r>
          </a:p>
          <a:p>
            <a:r>
              <a:rPr lang="pt-BR" dirty="0"/>
              <a:t>mandou escrever, </a:t>
            </a:r>
          </a:p>
          <a:p>
            <a:r>
              <a:rPr lang="pt-BR" dirty="0"/>
              <a:t>E hoje nós lemos na Bíblia </a:t>
            </a:r>
          </a:p>
          <a:p>
            <a:r>
              <a:rPr lang="pt-BR" dirty="0"/>
              <a:t>Histórias bonitas, </a:t>
            </a:r>
          </a:p>
          <a:p>
            <a:r>
              <a:rPr lang="pt-BR" dirty="0"/>
              <a:t>Lições </a:t>
            </a:r>
            <a:r>
              <a:rPr lang="pt-BR" dirty="0" err="1"/>
              <a:t>p’ra</a:t>
            </a:r>
            <a:r>
              <a:rPr lang="pt-BR" dirty="0"/>
              <a:t> nós. </a:t>
            </a:r>
          </a:p>
        </p:txBody>
      </p:sp>
    </p:spTree>
    <p:extLst>
      <p:ext uri="{BB962C8B-B14F-4D97-AF65-F5344CB8AC3E}">
        <p14:creationId xmlns:p14="http://schemas.microsoft.com/office/powerpoint/2010/main" val="34033963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HISTÓRIAS BONITAS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559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Zaqueu</a:t>
            </a:r>
          </a:p>
          <a:p>
            <a:r>
              <a:rPr lang="pt-BR" dirty="0"/>
              <a:t>Ele chamou,</a:t>
            </a:r>
          </a:p>
          <a:p>
            <a:r>
              <a:rPr lang="pt-BR" dirty="0"/>
              <a:t>A Zaqueu,</a:t>
            </a:r>
          </a:p>
          <a:p>
            <a:r>
              <a:rPr lang="pt-BR" dirty="0"/>
              <a:t>Ele salvou.</a:t>
            </a:r>
          </a:p>
        </p:txBody>
      </p:sp>
    </p:spTree>
    <p:extLst>
      <p:ext uri="{BB962C8B-B14F-4D97-AF65-F5344CB8AC3E}">
        <p14:creationId xmlns:p14="http://schemas.microsoft.com/office/powerpoint/2010/main" val="37106395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HISTÓRIAS BONITAS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559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Ester, </a:t>
            </a:r>
          </a:p>
          <a:p>
            <a:r>
              <a:rPr lang="pt-BR" dirty="0"/>
              <a:t>Ele ajudou,</a:t>
            </a:r>
          </a:p>
          <a:p>
            <a:r>
              <a:rPr lang="pt-BR" dirty="0"/>
              <a:t>E Seu povo, </a:t>
            </a:r>
          </a:p>
          <a:p>
            <a:r>
              <a:rPr lang="pt-BR" dirty="0"/>
              <a:t>Ele guardou.</a:t>
            </a:r>
          </a:p>
        </p:txBody>
      </p:sp>
    </p:spTree>
    <p:extLst>
      <p:ext uri="{BB962C8B-B14F-4D97-AF65-F5344CB8AC3E}">
        <p14:creationId xmlns:p14="http://schemas.microsoft.com/office/powerpoint/2010/main" val="41483679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HISTÓRIAS BONITAS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559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Jesus já contou, </a:t>
            </a:r>
          </a:p>
          <a:p>
            <a:r>
              <a:rPr lang="pt-BR" dirty="0"/>
              <a:t>mandou escrever, </a:t>
            </a:r>
          </a:p>
          <a:p>
            <a:r>
              <a:rPr lang="pt-BR" dirty="0"/>
              <a:t>E hoje nós lemos na Bíblia </a:t>
            </a:r>
          </a:p>
          <a:p>
            <a:r>
              <a:rPr lang="pt-BR" dirty="0"/>
              <a:t>Histórias bonitas, </a:t>
            </a:r>
          </a:p>
          <a:p>
            <a:r>
              <a:rPr lang="pt-BR" dirty="0"/>
              <a:t>Lições de amor. </a:t>
            </a:r>
          </a:p>
        </p:txBody>
      </p:sp>
    </p:spTree>
    <p:extLst>
      <p:ext uri="{BB962C8B-B14F-4D97-AF65-F5344CB8AC3E}">
        <p14:creationId xmlns:p14="http://schemas.microsoft.com/office/powerpoint/2010/main" val="9766226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HISTÓRIAS BONITAS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559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Jesus já contou, </a:t>
            </a:r>
          </a:p>
          <a:p>
            <a:r>
              <a:rPr lang="pt-BR" dirty="0"/>
              <a:t>mandou escrever, </a:t>
            </a:r>
          </a:p>
          <a:p>
            <a:r>
              <a:rPr lang="pt-BR" dirty="0"/>
              <a:t>E hoje nós lemos na Bíblia </a:t>
            </a:r>
          </a:p>
          <a:p>
            <a:r>
              <a:rPr lang="pt-BR" dirty="0"/>
              <a:t>Histórias bonitas, </a:t>
            </a:r>
          </a:p>
          <a:p>
            <a:r>
              <a:rPr lang="pt-BR" dirty="0"/>
              <a:t>Lições </a:t>
            </a:r>
            <a:r>
              <a:rPr lang="pt-BR" dirty="0" err="1"/>
              <a:t>p’ra</a:t>
            </a:r>
            <a:r>
              <a:rPr lang="pt-BR" dirty="0"/>
              <a:t> nós. </a:t>
            </a:r>
          </a:p>
        </p:txBody>
      </p:sp>
    </p:spTree>
    <p:extLst>
      <p:ext uri="{BB962C8B-B14F-4D97-AF65-F5344CB8AC3E}">
        <p14:creationId xmlns:p14="http://schemas.microsoft.com/office/powerpoint/2010/main" val="17682366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HISTÓRIAS BONITAS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559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José,</a:t>
            </a:r>
          </a:p>
          <a:p>
            <a:r>
              <a:rPr lang="pt-BR" dirty="0"/>
              <a:t>Ele guiou.</a:t>
            </a:r>
          </a:p>
          <a:p>
            <a:r>
              <a:rPr lang="pt-BR" dirty="0"/>
              <a:t>A José,</a:t>
            </a:r>
          </a:p>
          <a:p>
            <a:r>
              <a:rPr lang="pt-BR" dirty="0"/>
              <a:t>Abençoou.</a:t>
            </a:r>
          </a:p>
        </p:txBody>
      </p:sp>
    </p:spTree>
    <p:extLst>
      <p:ext uri="{BB962C8B-B14F-4D97-AF65-F5344CB8AC3E}">
        <p14:creationId xmlns:p14="http://schemas.microsoft.com/office/powerpoint/2010/main" val="5770589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HISTÓRIAS BONITAS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559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</a:t>
            </a:r>
            <a:r>
              <a:rPr lang="pt-BR" dirty="0" err="1"/>
              <a:t>Raabe</a:t>
            </a:r>
            <a:r>
              <a:rPr lang="pt-BR" dirty="0"/>
              <a:t>,</a:t>
            </a:r>
          </a:p>
          <a:p>
            <a:r>
              <a:rPr lang="pt-BR" dirty="0"/>
              <a:t>Ele usou.</a:t>
            </a:r>
          </a:p>
          <a:p>
            <a:r>
              <a:rPr lang="pt-BR" dirty="0"/>
              <a:t>De </a:t>
            </a:r>
            <a:r>
              <a:rPr lang="pt-BR" dirty="0" err="1"/>
              <a:t>Raabe</a:t>
            </a:r>
            <a:r>
              <a:rPr lang="pt-BR" dirty="0"/>
              <a:t>,</a:t>
            </a:r>
          </a:p>
          <a:p>
            <a:r>
              <a:rPr lang="pt-BR" dirty="0"/>
              <a:t>Ele cuidou.</a:t>
            </a:r>
          </a:p>
        </p:txBody>
      </p:sp>
    </p:spTree>
    <p:extLst>
      <p:ext uri="{BB962C8B-B14F-4D97-AF65-F5344CB8AC3E}">
        <p14:creationId xmlns:p14="http://schemas.microsoft.com/office/powerpoint/2010/main" val="34079305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1688</TotalTime>
  <Words>200</Words>
  <Application>Microsoft Office PowerPoint</Application>
  <PresentationFormat>Apresentação na tela (16:9)</PresentationFormat>
  <Paragraphs>68</Paragraphs>
  <Slides>11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7" baseType="lpstr">
      <vt:lpstr>Arial</vt:lpstr>
      <vt:lpstr>BentonSans Black</vt:lpstr>
      <vt:lpstr>BentonSans Bold</vt:lpstr>
      <vt:lpstr>BentonSans Regular</vt:lpstr>
      <vt:lpstr>Calibri</vt:lpstr>
      <vt:lpstr>Tema do Office</vt:lpstr>
      <vt:lpstr>HISTÓRIAS BONITAS</vt:lpstr>
      <vt:lpstr>HISTÓRIAS BONITAS</vt:lpstr>
      <vt:lpstr>HISTÓRIAS BONITAS</vt:lpstr>
      <vt:lpstr>HISTÓRIAS BONITAS</vt:lpstr>
      <vt:lpstr>HISTÓRIAS BONITAS</vt:lpstr>
      <vt:lpstr>HISTÓRIAS BONITAS</vt:lpstr>
      <vt:lpstr>HISTÓRIAS BONITAS</vt:lpstr>
      <vt:lpstr>HISTÓRIAS BONITAS</vt:lpstr>
      <vt:lpstr>HISTÓRIAS BONITAS</vt:lpstr>
      <vt:lpstr>HISTÓRIAS BONITAS</vt:lpstr>
      <vt:lpstr>HISTÓRIAS BONITAS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2019-06-12T23:26:15Z</dcterms:modified>
</cp:coreProperties>
</file>

<file path=docProps/thumbnail.jpeg>
</file>